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5" r:id="rId5"/>
    <p:sldId id="266" r:id="rId6"/>
    <p:sldId id="273" r:id="rId7"/>
    <p:sldId id="267" r:id="rId8"/>
    <p:sldId id="268" r:id="rId9"/>
    <p:sldId id="275" r:id="rId10"/>
    <p:sldId id="276" r:id="rId11"/>
    <p:sldId id="270" r:id="rId1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648" autoAdjust="0"/>
  </p:normalViewPr>
  <p:slideViewPr>
    <p:cSldViewPr>
      <p:cViewPr>
        <p:scale>
          <a:sx n="69" d="100"/>
          <a:sy n="69" d="100"/>
        </p:scale>
        <p:origin x="-54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615C-A4B1-4C4B-BF1D-F1950DF54953}" type="datetimeFigureOut">
              <a:rPr lang="nb-NO" smtClean="0"/>
              <a:pPr/>
              <a:t>09.05.2013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8E8D-DE17-448A-8B28-F7766E595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587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615C-A4B1-4C4B-BF1D-F1950DF54953}" type="datetimeFigureOut">
              <a:rPr lang="nb-NO" smtClean="0"/>
              <a:pPr/>
              <a:t>09.05.2013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8E8D-DE17-448A-8B28-F7766E595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192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615C-A4B1-4C4B-BF1D-F1950DF54953}" type="datetimeFigureOut">
              <a:rPr lang="nb-NO" smtClean="0"/>
              <a:pPr/>
              <a:t>09.05.2013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8E8D-DE17-448A-8B28-F7766E595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227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615C-A4B1-4C4B-BF1D-F1950DF54953}" type="datetimeFigureOut">
              <a:rPr lang="nb-NO" smtClean="0"/>
              <a:pPr/>
              <a:t>09.05.2013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8E8D-DE17-448A-8B28-F7766E595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809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615C-A4B1-4C4B-BF1D-F1950DF54953}" type="datetimeFigureOut">
              <a:rPr lang="nb-NO" smtClean="0"/>
              <a:pPr/>
              <a:t>09.05.2013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8E8D-DE17-448A-8B28-F7766E595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661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615C-A4B1-4C4B-BF1D-F1950DF54953}" type="datetimeFigureOut">
              <a:rPr lang="nb-NO" smtClean="0"/>
              <a:pPr/>
              <a:t>09.05.2013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8E8D-DE17-448A-8B28-F7766E595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312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615C-A4B1-4C4B-BF1D-F1950DF54953}" type="datetimeFigureOut">
              <a:rPr lang="nb-NO" smtClean="0"/>
              <a:pPr/>
              <a:t>09.05.2013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8E8D-DE17-448A-8B28-F7766E595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7670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615C-A4B1-4C4B-BF1D-F1950DF54953}" type="datetimeFigureOut">
              <a:rPr lang="nb-NO" smtClean="0"/>
              <a:pPr/>
              <a:t>09.05.2013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8E8D-DE17-448A-8B28-F7766E595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732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615C-A4B1-4C4B-BF1D-F1950DF54953}" type="datetimeFigureOut">
              <a:rPr lang="nb-NO" smtClean="0"/>
              <a:pPr/>
              <a:t>09.05.2013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8E8D-DE17-448A-8B28-F7766E595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059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615C-A4B1-4C4B-BF1D-F1950DF54953}" type="datetimeFigureOut">
              <a:rPr lang="nb-NO" smtClean="0"/>
              <a:pPr/>
              <a:t>09.05.2013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8E8D-DE17-448A-8B28-F7766E595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7882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615C-A4B1-4C4B-BF1D-F1950DF54953}" type="datetimeFigureOut">
              <a:rPr lang="nb-NO" smtClean="0"/>
              <a:pPr/>
              <a:t>09.05.2013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8E8D-DE17-448A-8B28-F7766E595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685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7615C-A4B1-4C4B-BF1D-F1950DF54953}" type="datetimeFigureOut">
              <a:rPr lang="nb-NO" smtClean="0"/>
              <a:pPr/>
              <a:t>09.05.2013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08E8D-DE17-448A-8B28-F7766E595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596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\Skrivebord\NMDSilje\Norsk_Davy_adjektiv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tv2skole.no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felix%20(2).wmv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User\Skrivebord\NMDSilje\felix%20(2)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I%20pres/N_TEMAFUGLER_230113_HVA_(693958_R224WM).wmv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I%20pres/Norsk_Davy_adjektiv.wmv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6" name="Picture 2" descr="C:\Users\set\Downloads\office_TV2skole_logo_stÃ¥ende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24744"/>
            <a:ext cx="3599695" cy="493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22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Norsk_Davy_adjektiv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7504" y="908720"/>
            <a:ext cx="8960996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>
                <a:hlinkClick r:id="rId2"/>
              </a:rPr>
              <a:t/>
            </a:r>
            <a:br>
              <a:rPr lang="nb-NO" dirty="0" smtClean="0">
                <a:hlinkClick r:id="rId2"/>
              </a:rPr>
            </a:br>
            <a:r>
              <a:rPr lang="nb-NO" sz="6700" dirty="0" smtClean="0">
                <a:hlinkClick r:id="rId2"/>
              </a:rPr>
              <a:t>www.tv2skole.no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dirty="0" smtClean="0">
              <a:hlinkClick r:id="rId2"/>
            </a:endParaRPr>
          </a:p>
          <a:p>
            <a:r>
              <a:rPr lang="nb-NO" dirty="0" smtClean="0"/>
              <a:t>Brukernavn: 	</a:t>
            </a:r>
            <a:r>
              <a:rPr lang="nb-NO" b="1" dirty="0" err="1" smtClean="0"/>
              <a:t>mediepedag</a:t>
            </a:r>
            <a:endParaRPr lang="nb-NO" dirty="0" smtClean="0"/>
          </a:p>
          <a:p>
            <a:r>
              <a:rPr lang="nb-NO" dirty="0" smtClean="0"/>
              <a:t>Passord: 	</a:t>
            </a:r>
            <a:r>
              <a:rPr lang="nb-NO" b="1" dirty="0" smtClean="0"/>
              <a:t>landskonf2013</a:t>
            </a:r>
            <a:endParaRPr lang="nb-NO" dirty="0"/>
          </a:p>
          <a:p>
            <a:endParaRPr lang="nb-NO" dirty="0" smtClean="0"/>
          </a:p>
          <a:p>
            <a:r>
              <a:rPr lang="nb-NO" dirty="0" err="1" smtClean="0"/>
              <a:t>Facebook</a:t>
            </a:r>
            <a:r>
              <a:rPr lang="nb-NO" dirty="0"/>
              <a:t>: </a:t>
            </a:r>
            <a:r>
              <a:rPr lang="nb-NO" dirty="0" smtClean="0"/>
              <a:t>	/tv2skole</a:t>
            </a:r>
          </a:p>
          <a:p>
            <a:r>
              <a:rPr lang="nb-NO" dirty="0" err="1" smtClean="0"/>
              <a:t>Twitter</a:t>
            </a:r>
            <a:r>
              <a:rPr lang="nb-NO" dirty="0"/>
              <a:t>: </a:t>
            </a:r>
            <a:r>
              <a:rPr lang="nb-NO" dirty="0" smtClean="0"/>
              <a:t>		/tv2skole</a:t>
            </a:r>
          </a:p>
          <a:p>
            <a:r>
              <a:rPr lang="nb-NO" dirty="0" err="1" smtClean="0"/>
              <a:t>Instagram</a:t>
            </a:r>
            <a:r>
              <a:rPr lang="nb-NO" dirty="0"/>
              <a:t>: </a:t>
            </a:r>
            <a:r>
              <a:rPr lang="nb-NO" dirty="0" smtClean="0"/>
              <a:t>	/</a:t>
            </a:r>
            <a:r>
              <a:rPr lang="nb-NO" dirty="0"/>
              <a:t>tv2skole</a:t>
            </a:r>
          </a:p>
          <a:p>
            <a:endParaRPr lang="nb-NO" dirty="0"/>
          </a:p>
        </p:txBody>
      </p:sp>
      <p:pic>
        <p:nvPicPr>
          <p:cNvPr id="4" name="Picture 2" descr="C:\Users\set\Downloads\office_TV2skole_logo_stÃ¥ende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068" y="1916831"/>
            <a:ext cx="2754934" cy="37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12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	TV </a:t>
            </a:r>
            <a:r>
              <a:rPr lang="nb-NO" dirty="0"/>
              <a:t>2 Skole skal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	lage et digitalt </a:t>
            </a:r>
            <a:br>
              <a:rPr lang="nb-NO" dirty="0" smtClean="0"/>
            </a:br>
            <a:r>
              <a:rPr lang="nb-NO" dirty="0" smtClean="0"/>
              <a:t>	læremiddel som </a:t>
            </a:r>
            <a:br>
              <a:rPr lang="nb-NO" dirty="0" smtClean="0"/>
            </a:br>
            <a:r>
              <a:rPr lang="nb-NO" dirty="0" smtClean="0"/>
              <a:t>	engasjerer </a:t>
            </a:r>
            <a:r>
              <a:rPr lang="nb-NO" dirty="0"/>
              <a:t>elevene –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	og </a:t>
            </a:r>
            <a:r>
              <a:rPr lang="nb-NO" dirty="0"/>
              <a:t>som motiverer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	til </a:t>
            </a:r>
            <a:r>
              <a:rPr lang="nb-NO" dirty="0"/>
              <a:t>læring.</a:t>
            </a:r>
          </a:p>
          <a:p>
            <a:endParaRPr lang="nb-NO" dirty="0"/>
          </a:p>
        </p:txBody>
      </p:sp>
      <p:pic>
        <p:nvPicPr>
          <p:cNvPr id="2050" name="Picture 2" descr="C:\Users\set\Downloads\office_tv2skole_logo_liggende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3599695" cy="125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76872"/>
            <a:ext cx="299845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4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Nyheter </a:t>
            </a:r>
            <a:r>
              <a:rPr lang="nb-NO" dirty="0"/>
              <a:t>som undervisningsressurs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195736" y="2708920"/>
            <a:ext cx="4546848" cy="2664296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nb-NO" sz="4000" dirty="0"/>
              <a:t> AKTUELT</a:t>
            </a:r>
          </a:p>
          <a:p>
            <a:pPr>
              <a:buFont typeface="Arial" charset="0"/>
              <a:buChar char="•"/>
            </a:pPr>
            <a:r>
              <a:rPr lang="nb-NO" sz="4000" dirty="0"/>
              <a:t> VISUELT</a:t>
            </a:r>
          </a:p>
          <a:p>
            <a:pPr>
              <a:buFont typeface="Arial" charset="0"/>
              <a:buChar char="•"/>
            </a:pPr>
            <a:r>
              <a:rPr lang="nb-NO" sz="4000" dirty="0"/>
              <a:t> TILRETTELAGT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2" descr="C:\Users\set\Downloads\office_tv2skole_logo_liggende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9146"/>
            <a:ext cx="2363958" cy="76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4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/>
          <p:nvPr/>
        </p:nvSpPr>
        <p:spPr bwMode="auto">
          <a:xfrm>
            <a:off x="224965" y="1278708"/>
            <a:ext cx="2089150" cy="642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>
                <a:solidFill>
                  <a:schemeClr val="tx1"/>
                </a:solidFill>
              </a:rPr>
              <a:t>Barnetrinnet</a:t>
            </a:r>
          </a:p>
        </p:txBody>
      </p:sp>
      <p:sp>
        <p:nvSpPr>
          <p:cNvPr id="22" name="Ellipse 21"/>
          <p:cNvSpPr/>
          <p:nvPr/>
        </p:nvSpPr>
        <p:spPr>
          <a:xfrm>
            <a:off x="1857375" y="3000375"/>
            <a:ext cx="5572125" cy="121443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25" name="Rektangel 24"/>
          <p:cNvSpPr/>
          <p:nvPr/>
        </p:nvSpPr>
        <p:spPr bwMode="auto">
          <a:xfrm>
            <a:off x="250825" y="-1971675"/>
            <a:ext cx="8786813" cy="1857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31" name="Rektangel 30"/>
          <p:cNvSpPr/>
          <p:nvPr/>
        </p:nvSpPr>
        <p:spPr bwMode="auto">
          <a:xfrm>
            <a:off x="3440112" y="801688"/>
            <a:ext cx="2284015" cy="8524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 smtClean="0">
                <a:solidFill>
                  <a:schemeClr val="tx1"/>
                </a:solidFill>
              </a:rPr>
              <a:t>Ungdomstrinnet og VGS</a:t>
            </a:r>
            <a:endParaRPr lang="nb-NO" dirty="0">
              <a:solidFill>
                <a:schemeClr val="tx1"/>
              </a:solidFill>
            </a:endParaRPr>
          </a:p>
        </p:txBody>
      </p:sp>
      <p:grpSp>
        <p:nvGrpSpPr>
          <p:cNvPr id="6150" name="Gruppe 119"/>
          <p:cNvGrpSpPr>
            <a:grpSpLocks/>
          </p:cNvGrpSpPr>
          <p:nvPr/>
        </p:nvGrpSpPr>
        <p:grpSpPr bwMode="auto">
          <a:xfrm rot="-176971">
            <a:off x="6755653" y="1148153"/>
            <a:ext cx="2009603" cy="1715255"/>
            <a:chOff x="7049913" y="1568782"/>
            <a:chExt cx="1906640" cy="2149980"/>
          </a:xfrm>
        </p:grpSpPr>
        <p:sp>
          <p:nvSpPr>
            <p:cNvPr id="36" name="Pil høyre 35"/>
            <p:cNvSpPr/>
            <p:nvPr/>
          </p:nvSpPr>
          <p:spPr bwMode="auto">
            <a:xfrm rot="18374485">
              <a:off x="6795623" y="2919585"/>
              <a:ext cx="1088991" cy="509363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Rektangel 36"/>
            <p:cNvSpPr/>
            <p:nvPr/>
          </p:nvSpPr>
          <p:spPr bwMode="auto">
            <a:xfrm rot="176971">
              <a:off x="7049913" y="1568782"/>
              <a:ext cx="1906640" cy="10092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dirty="0" smtClean="0">
                  <a:solidFill>
                    <a:schemeClr val="tx1"/>
                  </a:solidFill>
                </a:rPr>
                <a:t>Voksne </a:t>
              </a:r>
              <a:r>
                <a:rPr lang="nb-NO" dirty="0">
                  <a:solidFill>
                    <a:schemeClr val="tx1"/>
                  </a:solidFill>
                </a:rPr>
                <a:t>innvandrere</a:t>
              </a:r>
            </a:p>
          </p:txBody>
        </p:sp>
      </p:grpSp>
      <p:sp>
        <p:nvSpPr>
          <p:cNvPr id="6152" name="TekstSylinder 10"/>
          <p:cNvSpPr txBox="1">
            <a:spLocks noChangeArrowheads="1"/>
          </p:cNvSpPr>
          <p:nvPr/>
        </p:nvSpPr>
        <p:spPr bwMode="auto">
          <a:xfrm>
            <a:off x="1547813" y="5157788"/>
            <a:ext cx="66960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b-NO" sz="4000" dirty="0"/>
              <a:t>TV 2 NYHETSAVDELINGEN</a:t>
            </a:r>
          </a:p>
          <a:p>
            <a:pPr eaLnBrk="1" hangingPunct="1"/>
            <a:endParaRPr lang="nb-NO" dirty="0"/>
          </a:p>
        </p:txBody>
      </p:sp>
      <p:sp>
        <p:nvSpPr>
          <p:cNvPr id="12" name="Rektangel 11"/>
          <p:cNvSpPr/>
          <p:nvPr/>
        </p:nvSpPr>
        <p:spPr>
          <a:xfrm>
            <a:off x="1547813" y="4791075"/>
            <a:ext cx="6372225" cy="13446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53" name="Pil høyre 52"/>
          <p:cNvSpPr/>
          <p:nvPr/>
        </p:nvSpPr>
        <p:spPr bwMode="auto">
          <a:xfrm rot="18203902">
            <a:off x="1961356" y="4045744"/>
            <a:ext cx="500063" cy="51117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Pil høyre 53"/>
          <p:cNvSpPr/>
          <p:nvPr/>
        </p:nvSpPr>
        <p:spPr bwMode="auto">
          <a:xfrm rot="16200000">
            <a:off x="4506119" y="4201319"/>
            <a:ext cx="500063" cy="51117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Pil høyre 54"/>
          <p:cNvSpPr/>
          <p:nvPr/>
        </p:nvSpPr>
        <p:spPr bwMode="auto">
          <a:xfrm rot="14583563">
            <a:off x="6966744" y="4083844"/>
            <a:ext cx="500063" cy="51117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Pil høyre 55"/>
          <p:cNvSpPr/>
          <p:nvPr/>
        </p:nvSpPr>
        <p:spPr bwMode="auto">
          <a:xfrm rot="14326919">
            <a:off x="1401942" y="2219911"/>
            <a:ext cx="911769" cy="51451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Pil høyre 56"/>
          <p:cNvSpPr/>
          <p:nvPr/>
        </p:nvSpPr>
        <p:spPr bwMode="auto">
          <a:xfrm rot="16200000">
            <a:off x="4029075" y="1944688"/>
            <a:ext cx="1090613" cy="50958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160" name="Gruppe 19"/>
          <p:cNvGrpSpPr>
            <a:grpSpLocks/>
          </p:cNvGrpSpPr>
          <p:nvPr/>
        </p:nvGrpSpPr>
        <p:grpSpPr bwMode="auto">
          <a:xfrm>
            <a:off x="3659516" y="4650764"/>
            <a:ext cx="5154283" cy="1697649"/>
            <a:chOff x="2584450" y="0"/>
            <a:chExt cx="4006850" cy="711200"/>
          </a:xfrm>
        </p:grpSpPr>
        <p:pic>
          <p:nvPicPr>
            <p:cNvPr id="6161" name="Bild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78" t="19267" r="17200" b="44994"/>
            <a:stretch>
              <a:fillRect/>
            </a:stretch>
          </p:blipFill>
          <p:spPr bwMode="auto">
            <a:xfrm>
              <a:off x="2584450" y="0"/>
              <a:ext cx="1282700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2" name="Bild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78" t="19267" r="17200" b="44682"/>
            <a:stretch>
              <a:fillRect/>
            </a:stretch>
          </p:blipFill>
          <p:spPr bwMode="auto">
            <a:xfrm>
              <a:off x="5321300" y="0"/>
              <a:ext cx="1270000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4" name="Bild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09" t="19890" r="17419" b="49344"/>
            <a:stretch>
              <a:fillRect/>
            </a:stretch>
          </p:blipFill>
          <p:spPr bwMode="auto">
            <a:xfrm>
              <a:off x="3867151" y="0"/>
              <a:ext cx="1454150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Picture 2" descr="C:\Users\set\Downloads\office_tv2skole_logo_liggende_rg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928" y="264315"/>
            <a:ext cx="2363958" cy="76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set\Downloads\office_tv2skole_logo_liggende_rg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725" y="3166429"/>
            <a:ext cx="2529311" cy="88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25" y="4652834"/>
            <a:ext cx="1637666" cy="1695579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82" y="4652833"/>
            <a:ext cx="1517443" cy="168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1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Bilde 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7" t="26883" r="26303" b="30658"/>
          <a:stretch>
            <a:fillRect/>
          </a:stretch>
        </p:blipFill>
        <p:spPr bwMode="auto">
          <a:xfrm>
            <a:off x="-31750" y="981075"/>
            <a:ext cx="92202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32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elix (2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1503" y="908720"/>
            <a:ext cx="8960995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0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SBint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8" y="3065463"/>
            <a:ext cx="1976437" cy="1476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5" descr="gruppearbei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1971675"/>
            <a:ext cx="1974850" cy="1290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6" descr="fordyp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4157663"/>
            <a:ext cx="1989138" cy="129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AutoShape 7"/>
          <p:cNvSpPr>
            <a:spLocks noChangeArrowheads="1"/>
          </p:cNvSpPr>
          <p:nvPr/>
        </p:nvSpPr>
        <p:spPr bwMode="auto">
          <a:xfrm rot="-1833281">
            <a:off x="5380038" y="2755900"/>
            <a:ext cx="1209675" cy="425450"/>
          </a:xfrm>
          <a:prstGeom prst="rightArrow">
            <a:avLst>
              <a:gd name="adj1" fmla="val 50000"/>
              <a:gd name="adj2" fmla="val 7437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390" name="AutoShape 8"/>
          <p:cNvSpPr>
            <a:spLocks noChangeArrowheads="1"/>
          </p:cNvSpPr>
          <p:nvPr/>
        </p:nvSpPr>
        <p:spPr bwMode="auto">
          <a:xfrm rot="903548">
            <a:off x="5407025" y="3608388"/>
            <a:ext cx="1209675" cy="427037"/>
          </a:xfrm>
          <a:prstGeom prst="rightArrow">
            <a:avLst>
              <a:gd name="adj1" fmla="val 50000"/>
              <a:gd name="adj2" fmla="val 7409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3265488" y="2695575"/>
            <a:ext cx="1989137" cy="363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nb-NO" sz="1600" dirty="0" smtClean="0"/>
              <a:t>Plenumsressurse</a:t>
            </a:r>
            <a:r>
              <a:rPr lang="nb-NO" dirty="0" smtClean="0"/>
              <a:t>r</a:t>
            </a:r>
            <a:endParaRPr lang="nb-NO" dirty="0"/>
          </a:p>
        </p:txBody>
      </p:sp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6713538" y="1619250"/>
            <a:ext cx="1989137" cy="363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nb-NO"/>
              <a:t>Grupperessurser</a:t>
            </a:r>
          </a:p>
        </p:txBody>
      </p:sp>
      <p:sp>
        <p:nvSpPr>
          <p:cNvPr id="16393" name="Rectangle 11"/>
          <p:cNvSpPr>
            <a:spLocks noChangeArrowheads="1"/>
          </p:cNvSpPr>
          <p:nvPr/>
        </p:nvSpPr>
        <p:spPr bwMode="auto">
          <a:xfrm>
            <a:off x="6683375" y="3792538"/>
            <a:ext cx="1998663" cy="363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r>
              <a:rPr lang="nb-NO"/>
              <a:t>Individuelt</a:t>
            </a:r>
          </a:p>
        </p:txBody>
      </p:sp>
      <p:sp>
        <p:nvSpPr>
          <p:cNvPr id="16394" name="Rectangle 12"/>
          <p:cNvSpPr>
            <a:spLocks noChangeArrowheads="1"/>
          </p:cNvSpPr>
          <p:nvPr/>
        </p:nvSpPr>
        <p:spPr bwMode="auto">
          <a:xfrm>
            <a:off x="350838" y="2727325"/>
            <a:ext cx="2025650" cy="182721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endParaRPr lang="nb-NO" sz="2400" dirty="0"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nb-NO" sz="2400" dirty="0" smtClean="0"/>
              <a:t>Nyhets-</a:t>
            </a:r>
          </a:p>
          <a:p>
            <a:pPr algn="ctr">
              <a:spcAft>
                <a:spcPts val="1000"/>
              </a:spcAft>
            </a:pPr>
            <a:r>
              <a:rPr lang="nb-NO" sz="2400" dirty="0" smtClean="0"/>
              <a:t>sending</a:t>
            </a:r>
            <a:endParaRPr lang="nb-NO" sz="2400" dirty="0"/>
          </a:p>
        </p:txBody>
      </p:sp>
      <p:sp>
        <p:nvSpPr>
          <p:cNvPr id="16395" name="AutoShape 13"/>
          <p:cNvSpPr>
            <a:spLocks noChangeArrowheads="1"/>
          </p:cNvSpPr>
          <p:nvPr/>
        </p:nvSpPr>
        <p:spPr bwMode="auto">
          <a:xfrm>
            <a:off x="2516188" y="3254375"/>
            <a:ext cx="623887" cy="581025"/>
          </a:xfrm>
          <a:prstGeom prst="rightArrow">
            <a:avLst>
              <a:gd name="adj1" fmla="val 50000"/>
              <a:gd name="adj2" fmla="val 2807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397" name="TekstSylinder 1"/>
          <p:cNvSpPr txBox="1">
            <a:spLocks noChangeArrowheads="1"/>
          </p:cNvSpPr>
          <p:nvPr/>
        </p:nvSpPr>
        <p:spPr bwMode="auto">
          <a:xfrm>
            <a:off x="468313" y="973138"/>
            <a:ext cx="4464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b-NO" sz="3600" dirty="0"/>
              <a:t>Oppgaver:</a:t>
            </a:r>
          </a:p>
        </p:txBody>
      </p:sp>
      <p:pic>
        <p:nvPicPr>
          <p:cNvPr id="14" name="Picture 2" descr="C:\Users\set\Downloads\office_tv2skole_logo_liggende_rg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9146"/>
            <a:ext cx="2363958" cy="76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0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kstSylinder 1"/>
          <p:cNvSpPr txBox="1">
            <a:spLocks noChangeArrowheads="1"/>
          </p:cNvSpPr>
          <p:nvPr/>
        </p:nvSpPr>
        <p:spPr bwMode="auto">
          <a:xfrm>
            <a:off x="611188" y="620713"/>
            <a:ext cx="41036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b-NO" sz="3600" dirty="0"/>
              <a:t>Vi lager naturfag …</a:t>
            </a:r>
          </a:p>
        </p:txBody>
      </p:sp>
      <p:pic>
        <p:nvPicPr>
          <p:cNvPr id="18435" name="Bild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14232" r="18806" b="15292"/>
          <a:stretch>
            <a:fillRect/>
          </a:stretch>
        </p:blipFill>
        <p:spPr bwMode="auto">
          <a:xfrm>
            <a:off x="684213" y="1484313"/>
            <a:ext cx="7775575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set\Downloads\office_tv2skole_logo_liggende_rg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9146"/>
            <a:ext cx="2363958" cy="76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23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Bilde 1"/>
          <p:cNvPicPr>
            <a:picLocks noChangeAspect="1"/>
          </p:cNvPicPr>
          <p:nvPr/>
        </p:nvPicPr>
        <p:blipFill>
          <a:blip r:embed="rId2" cstate="print"/>
          <a:srcRect l="-584" r="584"/>
          <a:stretch>
            <a:fillRect/>
          </a:stretch>
        </p:blipFill>
        <p:spPr bwMode="auto">
          <a:xfrm>
            <a:off x="7226300" y="0"/>
            <a:ext cx="1871663" cy="558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9459" name="Bilde 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412875"/>
            <a:ext cx="7775575" cy="48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kstSylinder 2"/>
          <p:cNvSpPr txBox="1">
            <a:spLocks noChangeArrowheads="1"/>
          </p:cNvSpPr>
          <p:nvPr/>
        </p:nvSpPr>
        <p:spPr bwMode="auto">
          <a:xfrm>
            <a:off x="684213" y="476250"/>
            <a:ext cx="39957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3600"/>
              <a:t>Vi lager norsk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394</TotalTime>
  <Words>35</Words>
  <Application>Microsoft Office PowerPoint</Application>
  <PresentationFormat>Skjermfremvisning (4:3)</PresentationFormat>
  <Paragraphs>27</Paragraphs>
  <Slides>11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2" baseType="lpstr">
      <vt:lpstr>blank</vt:lpstr>
      <vt:lpstr>PowerPoint-presentasjon</vt:lpstr>
      <vt:lpstr>PowerPoint-presentasjon</vt:lpstr>
      <vt:lpstr>Nyheter som undervisningsressurs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 www.tv2skole.no </vt:lpstr>
    </vt:vector>
  </TitlesOfParts>
  <Company>TV2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Silje Thalberg</dc:creator>
  <cp:lastModifiedBy>Lill Mari Vibe Simonsen</cp:lastModifiedBy>
  <cp:revision>40</cp:revision>
  <dcterms:created xsi:type="dcterms:W3CDTF">2013-05-02T08:08:55Z</dcterms:created>
  <dcterms:modified xsi:type="dcterms:W3CDTF">2013-05-09T18:34:57Z</dcterms:modified>
</cp:coreProperties>
</file>