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9" r:id="rId4"/>
    <p:sldId id="270" r:id="rId5"/>
    <p:sldId id="272" r:id="rId6"/>
    <p:sldId id="271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18A37-97E5-4F43-9833-802541168ED9}" type="datetimeFigureOut">
              <a:rPr lang="nb-NO" smtClean="0"/>
              <a:t>08.05.2013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69D6-B478-824A-BA1D-52FD86AC3E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70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vannmerk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vannmerk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bil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8800" dirty="0" smtClean="0">
                <a:latin typeface="Britannic Bold"/>
                <a:cs typeface="Britannic Bold"/>
              </a:rPr>
              <a:t>Det store Du</a:t>
            </a:r>
            <a:endParaRPr lang="nb-NO" sz="8800" dirty="0">
              <a:latin typeface="Britannic Bold"/>
              <a:cs typeface="Britannic Bold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09800" y="5056631"/>
            <a:ext cx="6477000" cy="1684137"/>
          </a:xfrm>
        </p:spPr>
        <p:txBody>
          <a:bodyPr>
            <a:normAutofit fontScale="70000" lnSpcReduction="20000"/>
          </a:bodyPr>
          <a:lstStyle/>
          <a:p>
            <a:r>
              <a:rPr lang="nb-NO" sz="3600" dirty="0" smtClean="0">
                <a:latin typeface="Cambria"/>
              </a:rPr>
              <a:t>Fire perspektiver på uformell journalistikk</a:t>
            </a:r>
          </a:p>
          <a:p>
            <a:endParaRPr lang="nb-NO" sz="3600" dirty="0">
              <a:latin typeface="Cambria"/>
            </a:endParaRPr>
          </a:p>
          <a:p>
            <a:endParaRPr lang="nb-NO" sz="3600" dirty="0" smtClean="0">
              <a:latin typeface="Cambria"/>
            </a:endParaRPr>
          </a:p>
          <a:p>
            <a:r>
              <a:rPr lang="nb-NO" sz="1600" dirty="0" smtClean="0">
                <a:latin typeface="Cambria"/>
              </a:rPr>
              <a:t>				</a:t>
            </a:r>
            <a:r>
              <a:rPr lang="nb-NO" sz="1600" i="1" dirty="0" smtClean="0">
                <a:latin typeface="Cambria"/>
              </a:rPr>
              <a:t>Martin Eide</a:t>
            </a:r>
            <a:r>
              <a:rPr lang="nb-NO" sz="1600" dirty="0" smtClean="0">
                <a:latin typeface="Cambria"/>
              </a:rPr>
              <a:t>, </a:t>
            </a:r>
          </a:p>
          <a:p>
            <a:r>
              <a:rPr lang="nb-NO" sz="1600" dirty="0" smtClean="0">
                <a:latin typeface="Cambria"/>
              </a:rPr>
              <a:t>				Bergen 8. mai 2013</a:t>
            </a:r>
            <a:endParaRPr lang="nb-NO" sz="16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65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275"/>
            <a:ext cx="21558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85738"/>
            <a:ext cx="2159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85738"/>
            <a:ext cx="2159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55988"/>
            <a:ext cx="2159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3478213"/>
            <a:ext cx="2159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Bild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478213"/>
            <a:ext cx="2159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agbladet-20100528_000_00_00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47675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agbladet-20100531_000_00_00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47675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dagbladet-20100615_000_00_00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47675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agbladet-20100618_000_00_00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47675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dagbladet-20100621_000_00_00_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429000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dagbladet-20100622_000_00_00_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429000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dagbladet-20100630_000_00_00_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429000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agbladet-20100702_000_00_00_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429000"/>
            <a:ext cx="190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CAN20120808111900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9" y="98701"/>
            <a:ext cx="7171939" cy="66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7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7" y="145232"/>
            <a:ext cx="2540000" cy="36322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66601"/>
            <a:ext cx="2540000" cy="36322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771" y="66601"/>
            <a:ext cx="2540000" cy="36322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31" y="2957967"/>
            <a:ext cx="2540000" cy="363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212" y="3225800"/>
            <a:ext cx="2540000" cy="36322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817" y="3246055"/>
            <a:ext cx="2540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21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ervice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7" y="84667"/>
            <a:ext cx="4860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AN201208200843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0" y="259330"/>
            <a:ext cx="3959992" cy="5605989"/>
          </a:xfrm>
          <a:prstGeom prst="rect">
            <a:avLst/>
          </a:prstGeom>
        </p:spPr>
      </p:pic>
      <p:pic>
        <p:nvPicPr>
          <p:cNvPr id="4" name="Bilde 3" descr="SCAN20120820085659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39" y="1063909"/>
            <a:ext cx="3887991" cy="55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8004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23850" y="260350"/>
            <a:ext cx="2233613" cy="10795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grasrotjournalistikk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116013" y="1700213"/>
            <a:ext cx="1871662" cy="1152525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a</a:t>
            </a:r>
            <a:r>
              <a:rPr lang="nb-NO" dirty="0" smtClean="0">
                <a:latin typeface="Cambria"/>
              </a:rPr>
              <a:t>d hoc</a:t>
            </a:r>
          </a:p>
          <a:p>
            <a:pPr algn="ctr"/>
            <a:r>
              <a:rPr lang="nb-NO" dirty="0" smtClean="0">
                <a:latin typeface="Cambria"/>
              </a:rPr>
              <a:t>journalistikk</a:t>
            </a:r>
            <a:endParaRPr lang="nb-NO" dirty="0">
              <a:latin typeface="Cambria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276600" y="115888"/>
            <a:ext cx="2808288" cy="11525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nb-NO" dirty="0">
                <a:latin typeface="Arial"/>
              </a:rPr>
              <a:t>”</a:t>
            </a:r>
            <a:r>
              <a:rPr lang="nb-NO" dirty="0">
                <a:latin typeface="Cambria"/>
              </a:rPr>
              <a:t>stand </a:t>
            </a:r>
            <a:r>
              <a:rPr lang="nb-NO" dirty="0" err="1">
                <a:latin typeface="Cambria"/>
              </a:rPr>
              <a:t>alone</a:t>
            </a:r>
            <a:r>
              <a:rPr lang="ja-JP" altLang="nb-NO" dirty="0">
                <a:latin typeface="Arial"/>
              </a:rPr>
              <a:t>”</a:t>
            </a:r>
            <a:endParaRPr lang="nb-NO" dirty="0"/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179388" y="5516563"/>
            <a:ext cx="2520950" cy="1122362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personlig</a:t>
            </a:r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5219700" y="5734050"/>
            <a:ext cx="3600450" cy="10080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nedenfra-og-opp-</a:t>
            </a:r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6804025" y="115888"/>
            <a:ext cx="1944688" cy="1152525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deltakende </a:t>
            </a:r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0" y="3429000"/>
            <a:ext cx="2592388" cy="1223963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dialog-</a:t>
            </a:r>
          </a:p>
          <a:p>
            <a:pPr algn="ctr"/>
            <a:r>
              <a:rPr lang="nb-NO" dirty="0" smtClean="0">
                <a:latin typeface="Cambria"/>
              </a:rPr>
              <a:t>journalistikk</a:t>
            </a:r>
            <a:endParaRPr lang="nb-NO" dirty="0">
              <a:latin typeface="Cambria"/>
            </a:endParaRP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3203575" y="5229225"/>
            <a:ext cx="1749425" cy="1214438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 smtClean="0">
                <a:latin typeface="Cambria"/>
              </a:rPr>
              <a:t>”pro</a:t>
            </a:r>
            <a:r>
              <a:rPr lang="nb-NO" dirty="0">
                <a:latin typeface="Cambria"/>
              </a:rPr>
              <a:t>-</a:t>
            </a:r>
            <a:r>
              <a:rPr lang="nb-NO" dirty="0" smtClean="0">
                <a:latin typeface="Cambria"/>
              </a:rPr>
              <a:t>am”-</a:t>
            </a:r>
            <a:endParaRPr lang="nb-NO" dirty="0">
              <a:latin typeface="Cambria"/>
            </a:endParaRPr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3419475" y="1989138"/>
            <a:ext cx="2016125" cy="11525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bruker-</a:t>
            </a:r>
          </a:p>
          <a:p>
            <a:pPr algn="ctr"/>
            <a:r>
              <a:rPr lang="nb-NO" dirty="0">
                <a:latin typeface="Cambria"/>
              </a:rPr>
              <a:t>generert</a:t>
            </a:r>
          </a:p>
          <a:p>
            <a:pPr algn="ctr"/>
            <a:r>
              <a:rPr lang="nb-NO" dirty="0">
                <a:latin typeface="Cambria"/>
              </a:rPr>
              <a:t>innhold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2555875" y="3573463"/>
            <a:ext cx="2727325" cy="1295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dugnads-</a:t>
            </a:r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6156325" y="4437063"/>
            <a:ext cx="2592388" cy="11430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nb-NO" dirty="0">
                <a:latin typeface="Cambria"/>
              </a:rPr>
              <a:t>”</a:t>
            </a:r>
            <a:r>
              <a:rPr lang="nb-NO" dirty="0" err="1">
                <a:latin typeface="Cambria"/>
              </a:rPr>
              <a:t>open</a:t>
            </a:r>
            <a:r>
              <a:rPr lang="nb-NO" dirty="0">
                <a:latin typeface="Cambria"/>
              </a:rPr>
              <a:t> </a:t>
            </a:r>
            <a:r>
              <a:rPr lang="nb-NO" dirty="0" err="1">
                <a:latin typeface="Cambria"/>
              </a:rPr>
              <a:t>source</a:t>
            </a:r>
            <a:r>
              <a:rPr lang="ja-JP" altLang="nb-NO" dirty="0">
                <a:latin typeface="Cambria"/>
              </a:rPr>
              <a:t>”</a:t>
            </a:r>
            <a:r>
              <a:rPr lang="nb-NO" dirty="0">
                <a:latin typeface="Cambria"/>
              </a:rPr>
              <a:t>-</a:t>
            </a:r>
          </a:p>
          <a:p>
            <a:pPr algn="ctr"/>
            <a:r>
              <a:rPr lang="nb-NO" dirty="0">
                <a:latin typeface="Cambria"/>
              </a:rPr>
              <a:t>journalistikk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5724525" y="1628775"/>
            <a:ext cx="2735263" cy="11938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nb-NO" dirty="0">
                <a:latin typeface="Cambria"/>
                <a:cs typeface="Cambria"/>
              </a:rPr>
              <a:t>”</a:t>
            </a:r>
            <a:r>
              <a:rPr lang="nb-NO" dirty="0" err="1">
                <a:latin typeface="Cambria"/>
                <a:cs typeface="Cambria"/>
              </a:rPr>
              <a:t>we</a:t>
            </a:r>
            <a:r>
              <a:rPr lang="nb-NO" dirty="0">
                <a:latin typeface="Cambria"/>
                <a:cs typeface="Cambria"/>
              </a:rPr>
              <a:t>-dia</a:t>
            </a:r>
            <a:r>
              <a:rPr lang="ja-JP" altLang="nb-NO" dirty="0">
                <a:latin typeface="Cambria"/>
                <a:cs typeface="Cambria"/>
              </a:rPr>
              <a:t>”</a:t>
            </a:r>
            <a:endParaRPr lang="nb-NO" dirty="0">
              <a:latin typeface="Cambria"/>
              <a:cs typeface="Cambria"/>
            </a:endParaRPr>
          </a:p>
          <a:p>
            <a:pPr algn="ctr"/>
            <a:r>
              <a:rPr lang="nb-NO" dirty="0">
                <a:latin typeface="Cambria"/>
                <a:cs typeface="Cambria"/>
              </a:rPr>
              <a:t>vs.</a:t>
            </a:r>
          </a:p>
          <a:p>
            <a:pPr algn="ctr"/>
            <a:r>
              <a:rPr lang="ja-JP" altLang="nb-NO" dirty="0">
                <a:latin typeface="Cambria"/>
                <a:cs typeface="Cambria"/>
              </a:rPr>
              <a:t>”</a:t>
            </a:r>
            <a:r>
              <a:rPr lang="nb-NO" dirty="0">
                <a:latin typeface="Cambria"/>
                <a:cs typeface="Cambria"/>
              </a:rPr>
              <a:t>media</a:t>
            </a:r>
            <a:r>
              <a:rPr lang="ja-JP" altLang="nb-NO" dirty="0">
                <a:latin typeface="Cambria"/>
                <a:cs typeface="Cambria"/>
              </a:rPr>
              <a:t>”</a:t>
            </a:r>
            <a:endParaRPr lang="nb-NO" dirty="0">
              <a:latin typeface="Cambria"/>
              <a:cs typeface="Cambria"/>
            </a:endParaRP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5219700" y="3068638"/>
            <a:ext cx="3816350" cy="11525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b-NO" dirty="0">
                <a:latin typeface="Cambria"/>
              </a:rPr>
              <a:t>borgerjournalistikk</a:t>
            </a:r>
          </a:p>
          <a:p>
            <a:pPr algn="ctr"/>
            <a:r>
              <a:rPr lang="nb-NO" dirty="0">
                <a:latin typeface="Cambria"/>
              </a:rPr>
              <a:t>(</a:t>
            </a:r>
            <a:r>
              <a:rPr lang="ja-JP" altLang="nb-NO" dirty="0">
                <a:latin typeface="Cambria"/>
              </a:rPr>
              <a:t>”</a:t>
            </a:r>
            <a:r>
              <a:rPr lang="nb-NO" dirty="0" err="1">
                <a:latin typeface="Cambria"/>
              </a:rPr>
              <a:t>citizen</a:t>
            </a:r>
            <a:r>
              <a:rPr lang="nb-NO" dirty="0">
                <a:latin typeface="Cambria"/>
              </a:rPr>
              <a:t> </a:t>
            </a:r>
            <a:r>
              <a:rPr lang="nb-NO" dirty="0" err="1">
                <a:latin typeface="Cambria"/>
              </a:rPr>
              <a:t>journalism</a:t>
            </a:r>
            <a:r>
              <a:rPr lang="ja-JP" altLang="nb-NO" dirty="0">
                <a:latin typeface="Cambria"/>
              </a:rPr>
              <a:t>”</a:t>
            </a:r>
            <a:r>
              <a:rPr lang="nb-NO" dirty="0">
                <a:latin typeface="Cambria"/>
              </a:rPr>
              <a:t>)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79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K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081462" cy="63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ekkhus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Blekkhus.thmx</Template>
  <TotalTime>339</TotalTime>
  <Words>55</Words>
  <Application>Microsoft Office PowerPoint</Application>
  <PresentationFormat>Skjermfremvisning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Blekkhus</vt:lpstr>
      <vt:lpstr>Det store Du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store Du</dc:title>
  <dc:creator>smkme</dc:creator>
  <cp:lastModifiedBy>Gjest</cp:lastModifiedBy>
  <cp:revision>23</cp:revision>
  <cp:lastPrinted>2012-08-21T08:19:38Z</cp:lastPrinted>
  <dcterms:created xsi:type="dcterms:W3CDTF">2012-08-08T10:10:56Z</dcterms:created>
  <dcterms:modified xsi:type="dcterms:W3CDTF">2013-05-08T11:24:40Z</dcterms:modified>
</cp:coreProperties>
</file>